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96" d="100"/>
          <a:sy n="96" d="100"/>
        </p:scale>
        <p:origin x="9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26.02.2025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1648</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40</vt:i4>
      </vt:variant>
    </vt:vector>
  </HeadingPairs>
  <TitlesOfParts>
    <vt:vector size="51" baseType="lpstr">
      <vt:lpstr>Aharoni</vt:lpstr>
      <vt:lpstr>Aptos</vt:lpstr>
      <vt:lpstr>Arial</vt:lpstr>
      <vt:lpstr>Calibri</vt:lpstr>
      <vt:lpstr>Calibri Light</vt:lpstr>
      <vt:lpstr>Cambria</vt:lpstr>
      <vt:lpstr>system-ui</vt:lpstr>
      <vt:lpstr>Times New Roman</vt:lpstr>
      <vt:lpstr>Wingdings</vt:lpstr>
      <vt:lpstr>ヒラギノ明朝 Pro W3</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TÜLAY YILMAZ</cp:lastModifiedBy>
  <cp:revision>545</cp:revision>
  <dcterms:created xsi:type="dcterms:W3CDTF">2023-11-29T06:42:54Z</dcterms:created>
  <dcterms:modified xsi:type="dcterms:W3CDTF">2025-02-26T06:47:32Z</dcterms:modified>
</cp:coreProperties>
</file>